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7" r:id="rId3"/>
    <p:sldId id="31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01738-0833-40F4-8142-8EC9B92BE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29BB5-69D4-451E-A2A1-6E1C38555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B0CD2-E47E-4837-A40C-0EB3A3E10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369B-A4AA-4D29-97AB-A9B55A26D34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74F17-18B6-414A-B6F7-3B5E8F1A3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796C5-77F1-4CDF-A87B-C9B7D6F5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44FB-0EB0-4C04-AA35-4F9180DAF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6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E2FF8-B259-48B9-A0F8-9FC035D74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3E007-20D5-42BE-918D-2191B9C36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64F04-DBE6-4FE4-A78D-7F924033D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369B-A4AA-4D29-97AB-A9B55A26D34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C6E1B-F984-4A9C-83DD-09805271B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24380-D9E9-4428-8F3B-4368CBE60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44FB-0EB0-4C04-AA35-4F9180DAF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4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41FCBD-44CE-4755-BF89-E72992E976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A70396-D060-4FD7-9EB0-6DDF6198A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AEB64-12B9-4B91-9DC6-0B9FA6E74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369B-A4AA-4D29-97AB-A9B55A26D34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56E6E-5204-4071-9BE4-D09CB64E8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E0D91-CCC2-4BBF-813F-D6CC143DE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44FB-0EB0-4C04-AA35-4F9180DAF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50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B95B502-475F-46BC-A0CD-6E7FD5BBE2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884358"/>
            <a:ext cx="121920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rgbClr val="DE8434"/>
                </a:solidFill>
                <a:latin typeface="Montserrat" panose="00000500000000000000" pitchFamily="50" charset="0"/>
                <a:ea typeface="Source Sans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Presentation Title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AB2CDB7-147A-4EFB-9582-1F6FEBC41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5" y="6162310"/>
            <a:ext cx="1818160" cy="5255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50A383-FD68-413A-BA81-1449927C37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817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6730A-F930-489B-90C6-AB42F036A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9041" y="6466963"/>
            <a:ext cx="462959" cy="365125"/>
          </a:xfrm>
          <a:prstGeom prst="rect">
            <a:avLst/>
          </a:prstGeom>
          <a:noFill/>
        </p:spPr>
        <p:txBody>
          <a:bodyPr/>
          <a:lstStyle>
            <a:lvl1pPr>
              <a:defRPr sz="11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/>
              <a:t> </a:t>
            </a:r>
            <a:fld id="{ACF53C23-7CF7-FC40-A51E-B34564F01F58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00FF9DC-712E-4D6C-8573-DAD0782D898D}"/>
              </a:ext>
            </a:extLst>
          </p:cNvPr>
          <p:cNvSpPr txBox="1">
            <a:spLocks/>
          </p:cNvSpPr>
          <p:nvPr userDrawn="1"/>
        </p:nvSpPr>
        <p:spPr>
          <a:xfrm>
            <a:off x="9709919" y="6517378"/>
            <a:ext cx="2018868" cy="26717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90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Q3 2021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90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27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041D4-0444-4591-BD48-09284AEF9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3BBA3A-5CD3-49A4-9FE1-D7AED91E6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BBD16-4E0F-4DB3-A288-B79A3261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7FD4-0D62-41FA-BF44-D60976387B7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45BDF-C4D1-4252-A6C8-2D703A626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79F59-7EB3-47F1-A4E6-4A800C29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892-23B7-473E-9F26-FB1336262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16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7088E-6605-4EBD-ADFB-1AAC8C76B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B9129-CFEA-4C3E-B2A9-9062EA7E0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ADA58-F969-4F03-BD88-D1AAE3517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7FD4-0D62-41FA-BF44-D60976387B7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01F28-D8FF-452E-95E3-9AD073C73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DB768-A663-4D2F-B66D-620798EC1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892-23B7-473E-9F26-FB1336262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27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99B13-7538-4C13-8161-8F6FFCC20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C85E3-B41C-4E15-817D-B46E1C88F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CC583-1860-41E4-B82D-F46E2F39B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7FD4-0D62-41FA-BF44-D60976387B7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D3F15-FC80-40B2-9164-C99F9B756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88499-79EC-49F2-8017-3D310353E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892-23B7-473E-9F26-FB1336262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8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39FD-3857-4313-9DA6-8232FD24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30857-1D0E-4A97-9323-933677CF7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E32774-C2EF-4A5F-89AF-00DF07708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B099F-4FFC-448B-B59C-FFEDE577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7FD4-0D62-41FA-BF44-D60976387B7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8BEE1-F413-45A2-9710-99F259BA4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3D0E1-D559-4E29-B761-2146C398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892-23B7-473E-9F26-FB1336262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24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052C0-B1AA-4F4E-9F48-9471CB8DC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A73B0-2028-43AD-8A34-8130EA223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C9FB3-713A-4313-B0CB-56A95F224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C34972-95E0-45B7-A6CA-C37330D16F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42044-8AC8-495D-AFEB-69E41C042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DFD6CC-705E-44D1-8FF5-6819CD2D4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7FD4-0D62-41FA-BF44-D60976387B7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B9DC5A-9706-48A8-8E07-FEF398C09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35EE16-38EE-45A1-9B6A-CF3C2E61E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892-23B7-473E-9F26-FB1336262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33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EFFF-6812-4AFA-AFE5-EE023A64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01ECC4-9FBD-477D-B821-8C932CEE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7FD4-0D62-41FA-BF44-D60976387B7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B8D209-462E-41EA-9F5D-938778F9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840DD7-DFCD-4D22-AF9A-F6FDF1C40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892-23B7-473E-9F26-FB1336262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3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235A7B-67E4-4E98-A596-67B94974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7FD4-0D62-41FA-BF44-D60976387B7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AD76E3-1388-460D-A425-117BD21C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28F60-1FA6-42CA-A057-2C9F17F27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892-23B7-473E-9F26-FB1336262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1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23031-C00E-4F57-BFFC-667E602B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D4889-6D08-4FDB-B9FB-CDBF55FEA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7AB43-D554-4E98-BC7C-9AB80C52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369B-A4AA-4D29-97AB-A9B55A26D34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A2570-5BC2-47C5-9603-A977897A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29406-A5A8-49C4-8159-EB4CE871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44FB-0EB0-4C04-AA35-4F9180DAF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14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84334-20A1-4914-8144-06331DB68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8C856-3A81-451A-9653-206278F8C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AF8F1-1530-4D27-8A56-B370F272ED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5C0DF-19A1-4EFD-BBF1-0DFBBAB6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7FD4-0D62-41FA-BF44-D60976387B7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85C2F8-D25B-4C3A-9142-AFE689D0E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E309B-C69A-4C27-8479-9053D212D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892-23B7-473E-9F26-FB1336262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66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CAC0B-E0AC-4459-BFE1-F5E49D00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ECD58D-14A0-4E04-A25B-0ACC5C77E2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88C358-3E6A-4FBA-8D5A-475A1A582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8EC50-22AB-4C07-8159-9C3DF5DF2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7FD4-0D62-41FA-BF44-D60976387B7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F7925-E2FF-4FB9-9DB2-C704274C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45E59-EFF1-4AFA-BED1-7FA51FB70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892-23B7-473E-9F26-FB1336262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00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7C519-2450-496B-86F6-C7C90F09B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62FAC-5884-4F17-B85F-21A008CF5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1E575-6B88-42CB-8418-FDC56946D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7FD4-0D62-41FA-BF44-D60976387B7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5FCC2-37F6-4BB9-BF38-4A0662BE9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E9FB2-3677-4AB1-96B5-3309FFC2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892-23B7-473E-9F26-FB1336262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47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A7AE0-49B2-4892-BA54-AF1148FF14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CF9748-69D6-4567-8989-E93988357F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4539D-2A9D-45CA-A1A9-F3A519ED1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7FD4-0D62-41FA-BF44-D60976387B7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32961-5224-490E-AF2D-C8C35476C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685E9-4057-4A4C-BB4D-C3312E452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45892-23B7-473E-9F26-FB1336262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10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AD72FF0F-F946-4D93-83F1-34B8102548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83" y="185549"/>
            <a:ext cx="2214386" cy="6400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3D26D3-DBA3-40D5-900D-02B8A81DA9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12190476" cy="93333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5A2A13A-C464-49A5-AEF1-486909B22368}"/>
              </a:ext>
            </a:extLst>
          </p:cNvPr>
          <p:cNvSpPr/>
          <p:nvPr userDrawn="1"/>
        </p:nvSpPr>
        <p:spPr>
          <a:xfrm>
            <a:off x="176270" y="107687"/>
            <a:ext cx="8527055" cy="71795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BBC08BC-B92A-4768-96D9-17BA2703B4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4023" y="156358"/>
            <a:ext cx="8225066" cy="4736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00" b="1">
                <a:solidFill>
                  <a:schemeClr val="tx1"/>
                </a:solidFill>
                <a:latin typeface="Montserrat" panose="00000500000000000000" pitchFamily="50" charset="0"/>
                <a:ea typeface="Source Sans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Page Title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D347A60-41CA-433A-B06E-BF8A6834D3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9261"/>
            <a:ext cx="12190476" cy="304762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E6BBE13-DC3D-4A5C-B5DD-7095218F46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023" y="1441341"/>
            <a:ext cx="9285287" cy="1760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6A6057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Body text here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04D7954-AB29-4CB4-BBD7-ECB4E617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29041" y="6193014"/>
            <a:ext cx="462959" cy="365125"/>
          </a:xfrm>
          <a:prstGeom prst="rect">
            <a:avLst/>
          </a:prstGeom>
          <a:noFill/>
        </p:spPr>
        <p:txBody>
          <a:bodyPr/>
          <a:lstStyle>
            <a:lvl1pPr>
              <a:defRPr sz="11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dirty="0"/>
              <a:t> </a:t>
            </a:r>
            <a:fld id="{ACF53C23-7CF7-FC40-A51E-B34564F01F58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F4FCC16-60EB-4B21-8C43-8B492E0E9B53}"/>
              </a:ext>
            </a:extLst>
          </p:cNvPr>
          <p:cNvSpPr txBox="1">
            <a:spLocks/>
          </p:cNvSpPr>
          <p:nvPr userDrawn="1"/>
        </p:nvSpPr>
        <p:spPr>
          <a:xfrm>
            <a:off x="9709919" y="6243429"/>
            <a:ext cx="2018868" cy="26717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Q2 2021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5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40B82-D278-457B-B7A0-D4720BDBB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D5806-EBE8-4ECA-8C62-0F31C78FD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92023-C795-4CE8-861E-7E5AFABC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369B-A4AA-4D29-97AB-A9B55A26D34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A9E9E-985C-4C02-BCE7-D4124ADBA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9334C-DB3C-4578-8F19-17CCF37E1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44FB-0EB0-4C04-AA35-4F9180DAF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5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786D0-C01C-4DDB-B682-E4395EB5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7D8EB-E55F-4895-952E-C02F9F77E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A06F6-3148-4AE9-AAD7-80E8723889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972E6-CA29-4063-A21D-44F067DDA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369B-A4AA-4D29-97AB-A9B55A26D34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34F49-CCB0-4FE4-B175-9B8484DC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245231-06BE-4628-80DF-1C1C7CC2B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44FB-0EB0-4C04-AA35-4F9180DAF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88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D582E-C1C4-480C-8562-4B8D0AB35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E6AA3-2DAF-47B2-8DF3-E4974A315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F16E7-7287-4544-A9B2-A0B5FF34C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1AD2C1-3C77-4A6F-8E1C-92AC08F14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D05ECA-F285-44FF-8E05-D7A396C9F0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FE6480-242A-454C-B412-CE963CE66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369B-A4AA-4D29-97AB-A9B55A26D34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04027D-AE7C-44FE-B097-942C908BC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05B56B-9027-4AF0-9148-F3FA0623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44FB-0EB0-4C04-AA35-4F9180DAF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1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AF225-CBD6-4C7F-9847-F94273C5B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66B1E9-4A8E-4152-AB5B-7FEE65D5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369B-A4AA-4D29-97AB-A9B55A26D34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219561-5315-4EB6-8E9F-6D3A8731A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3E020A-910D-4809-872C-A392AD84D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44FB-0EB0-4C04-AA35-4F9180DAF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5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2501A7-F806-4DCA-83D3-46EF657C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369B-A4AA-4D29-97AB-A9B55A26D34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ADA396-93CD-4A05-9D9E-0970AFD0B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F3209-2E1E-4299-8418-734ACE95A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44FB-0EB0-4C04-AA35-4F9180DAF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1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DB996-541E-4E00-A8D2-3BDCF122A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83D85-4821-41EA-B5D4-35952B812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308D0-4F45-4214-A976-70DCB8402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389EF-57AA-4B0C-BA68-492BFECCE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369B-A4AA-4D29-97AB-A9B55A26D34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C4530-D5E2-46F9-8773-AC753A98A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17E4D-3C4E-479E-A052-1A006E01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44FB-0EB0-4C04-AA35-4F9180DAF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A206-20CF-4404-873D-41C31D1AD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004CF5-FC3A-40DB-9541-FFD01DEF3B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3D7AC9-361B-4513-B9D1-84EE92C71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414CDB-09E8-4770-B9A4-70ADAF66A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369B-A4AA-4D29-97AB-A9B55A26D34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66AF2-694A-4F75-845F-16CEE2C6B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DB37F-86AA-4CAE-A8B6-E9D15A9B2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F44FB-0EB0-4C04-AA35-4F9180DAF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5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261383-58B8-4671-9346-25FB72056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19110-2439-48C3-9629-5362F3E8B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BFD15-6E31-4EC5-B9FC-FCBC655B9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B369B-A4AA-4D29-97AB-A9B55A26D345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A8806-D192-428D-A3C9-9D7A62D16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F50DED-4AA5-4F2A-BD2A-B2E74AC8CA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F44FB-0EB0-4C04-AA35-4F9180DAF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1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01907A-096D-45AC-B8F7-F27D060BE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5A0E2-0381-4693-A680-196F7BE9A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E962A-E5E0-48F8-A312-17BFF3DA1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87FD4-0D62-41FA-BF44-D60976387B7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56EF8-6840-45EE-8479-A7D566E0D0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46425-F611-46A6-8870-6394BCD73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45892-23B7-473E-9F26-FB1336262C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4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8F4C9C-6A36-4756-8E1E-47A431559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 </a:t>
            </a:r>
            <a:fld id="{ACF53C23-7CF7-FC40-A51E-B34564F01F58}" type="slidenum"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B2FC73-CA59-479F-B9C9-374C141C08EC}"/>
              </a:ext>
            </a:extLst>
          </p:cNvPr>
          <p:cNvSpPr txBox="1"/>
          <p:nvPr/>
        </p:nvSpPr>
        <p:spPr>
          <a:xfrm>
            <a:off x="3941685" y="2734322"/>
            <a:ext cx="6072327" cy="346229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indent="0" algn="l">
              <a:buNone/>
            </a:pPr>
            <a:endParaRPr lang="en-US" sz="2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87AFB31-83C2-404A-9ECD-35780D3DBE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195" y="2669716"/>
            <a:ext cx="2342180" cy="4098815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4140F65-96E8-4BFB-9BE8-8FEFA978B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31" y="3089383"/>
            <a:ext cx="1714420" cy="171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3F733AF-44E9-41E1-B553-0A2240A04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5" y="3076263"/>
            <a:ext cx="2169084" cy="216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473CCFB9-7FBD-481C-85F2-AA08E535F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64" y="4657628"/>
            <a:ext cx="1657585" cy="165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PSIA Compliant">
            <a:extLst>
              <a:ext uri="{FF2B5EF4-FFF2-40B4-BE49-F238E27FC236}">
                <a16:creationId xmlns:a16="http://schemas.microsoft.com/office/drawing/2014/main" id="{A4339A29-48AA-462F-9F5B-24901A956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572" y="2571973"/>
            <a:ext cx="992554" cy="44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A85C7A-6C4A-4BB8-80BE-EB1FB0609546}"/>
              </a:ext>
            </a:extLst>
          </p:cNvPr>
          <p:cNvSpPr txBox="1"/>
          <p:nvPr/>
        </p:nvSpPr>
        <p:spPr>
          <a:xfrm>
            <a:off x="214222" y="2586002"/>
            <a:ext cx="4779074" cy="48461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E18533"/>
                </a:solidFill>
                <a:ea typeface="Source Sans Pro" panose="020B0503030403020204" pitchFamily="34" charset="0"/>
              </a:rPr>
              <a:t>Gift Card Holder Key Chain Plush</a:t>
            </a:r>
          </a:p>
          <a:p>
            <a:pPr marL="0" indent="0" algn="ctr">
              <a:buNone/>
            </a:pPr>
            <a:r>
              <a:rPr lang="en-US" sz="1100" b="1" dirty="0">
                <a:solidFill>
                  <a:srgbClr val="E18533"/>
                </a:solidFill>
                <a:ea typeface="Source Sans Pro" panose="020B0503030403020204" pitchFamily="34" charset="0"/>
              </a:rPr>
              <a:t>VPLS018</a:t>
            </a:r>
          </a:p>
          <a:p>
            <a:pPr marL="0" indent="0" algn="l">
              <a:buNone/>
            </a:pPr>
            <a:endParaRPr lang="en-US" sz="2400" dirty="0">
              <a:solidFill>
                <a:srgbClr val="E18533"/>
              </a:solidFill>
              <a:ea typeface="Source Sans Pro" panose="020B0503030403020204" pitchFamily="34" charset="0"/>
            </a:endParaRPr>
          </a:p>
          <a:p>
            <a:pPr marL="0" indent="0" algn="l">
              <a:buNone/>
            </a:pPr>
            <a:endParaRPr lang="en-US" sz="2400" dirty="0">
              <a:solidFill>
                <a:schemeClr val="bg1"/>
              </a:solidFill>
              <a:ea typeface="Source Sans Pro" panose="020B0503030403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86EA77-25F2-41EC-8BAA-64CB87960E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834" y="615638"/>
            <a:ext cx="12182386" cy="1844185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8F77EB9A-F9B6-421A-940B-D913F441F34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776" y="620309"/>
            <a:ext cx="2342180" cy="4098815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998D862A-016D-4126-ACFB-756F08D7C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94" y="4057669"/>
            <a:ext cx="1954618" cy="195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C5A7F32E-4FB6-4193-856B-C0CC55A5F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187" y="2492895"/>
            <a:ext cx="1683838" cy="168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3DE1EBAD-27CC-4B01-AAD2-52980DD09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84" y="2841379"/>
            <a:ext cx="1714420" cy="171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564C970B-52FF-4C03-AFE4-DD16639DA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304" y="4719124"/>
            <a:ext cx="1880629" cy="188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EDFDC3A-D5C5-4E4A-B6BB-7701C8CC8004}"/>
              </a:ext>
            </a:extLst>
          </p:cNvPr>
          <p:cNvSpPr txBox="1"/>
          <p:nvPr/>
        </p:nvSpPr>
        <p:spPr>
          <a:xfrm>
            <a:off x="3616024" y="5893223"/>
            <a:ext cx="3950885" cy="76538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indent="0" algn="l">
              <a:buNone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ea typeface="Source Sans Pro" panose="020B0503030403020204" pitchFamily="34" charset="0"/>
                <a:cs typeface="MV Boli" panose="02000500030200090000" pitchFamily="2" charset="0"/>
              </a:rPr>
              <a:t>Holiday plush ornaments with pockets make gift card giving easy!</a:t>
            </a:r>
          </a:p>
        </p:txBody>
      </p:sp>
    </p:spTree>
    <p:extLst>
      <p:ext uri="{BB962C8B-B14F-4D97-AF65-F5344CB8AC3E}">
        <p14:creationId xmlns:p14="http://schemas.microsoft.com/office/powerpoint/2010/main" val="236030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group of stuffed animals&#10;&#10;Description automatically generated">
            <a:extLst>
              <a:ext uri="{FF2B5EF4-FFF2-40B4-BE49-F238E27FC236}">
                <a16:creationId xmlns:a16="http://schemas.microsoft.com/office/drawing/2014/main" id="{D42F0374-1F0C-40CD-8C04-494CD354F0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558" y="2869962"/>
            <a:ext cx="5322810" cy="3429000"/>
          </a:xfrm>
          <a:prstGeom prst="rect">
            <a:avLst/>
          </a:prstGeom>
        </p:spPr>
      </p:pic>
      <p:pic>
        <p:nvPicPr>
          <p:cNvPr id="6" name="Picture 5" descr="A group of stuffed animals&#10;&#10;Description automatically generated with medium confidence">
            <a:extLst>
              <a:ext uri="{FF2B5EF4-FFF2-40B4-BE49-F238E27FC236}">
                <a16:creationId xmlns:a16="http://schemas.microsoft.com/office/drawing/2014/main" id="{3FD8E88E-CAE7-4960-AC20-121915763C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546" y="3015419"/>
            <a:ext cx="5155447" cy="34996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5CAD43-84D3-49AB-8168-B61CDF6E61C6}"/>
              </a:ext>
            </a:extLst>
          </p:cNvPr>
          <p:cNvSpPr/>
          <p:nvPr/>
        </p:nvSpPr>
        <p:spPr>
          <a:xfrm>
            <a:off x="130878" y="1302243"/>
            <a:ext cx="4414374" cy="1642991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47F481A-6CCA-41EF-BACD-281F82EC575A}"/>
              </a:ext>
            </a:extLst>
          </p:cNvPr>
          <p:cNvSpPr txBox="1">
            <a:spLocks/>
          </p:cNvSpPr>
          <p:nvPr/>
        </p:nvSpPr>
        <p:spPr>
          <a:xfrm>
            <a:off x="221252" y="1356775"/>
            <a:ext cx="4073207" cy="141292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Dreamy Eyes – T-Rex, Pink Unicorn, Blue Eyed Wolf, Ranger The Bull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We're expanding our Dreamy Eyes family to include 4 new, fun characters! Aurora's Dreamy Eyes collection features lovable sleepy expressions.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11AB92-F960-4127-A7BD-6AF587395B71}"/>
              </a:ext>
            </a:extLst>
          </p:cNvPr>
          <p:cNvSpPr/>
          <p:nvPr/>
        </p:nvSpPr>
        <p:spPr>
          <a:xfrm>
            <a:off x="7741989" y="1299714"/>
            <a:ext cx="4354216" cy="1718044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A4FF94E-84ED-44E6-9E36-2C895C218FCC}"/>
              </a:ext>
            </a:extLst>
          </p:cNvPr>
          <p:cNvSpPr txBox="1">
            <a:spLocks/>
          </p:cNvSpPr>
          <p:nvPr/>
        </p:nvSpPr>
        <p:spPr>
          <a:xfrm>
            <a:off x="7836076" y="1359417"/>
            <a:ext cx="4125934" cy="165600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Eco Nation Plush- Rhino, Seal, Sea turtle, Penguin, Wolf, Cheetah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</a:b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Eco Nation is a sustainable plush line from Aurora made from 100% recycled materials. Each animal has sweet embroidered eyes and will include a t-shirt or bandana.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784E6B-BE75-4918-BD3D-11BA27004319}"/>
              </a:ext>
            </a:extLst>
          </p:cNvPr>
          <p:cNvSpPr/>
          <p:nvPr/>
        </p:nvSpPr>
        <p:spPr>
          <a:xfrm>
            <a:off x="6995610" y="4133704"/>
            <a:ext cx="1300180" cy="1061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C40BCA-F3F4-4B8E-8293-08936CB2DD15}"/>
              </a:ext>
            </a:extLst>
          </p:cNvPr>
          <p:cNvSpPr/>
          <p:nvPr/>
        </p:nvSpPr>
        <p:spPr>
          <a:xfrm>
            <a:off x="9818946" y="3071756"/>
            <a:ext cx="1099654" cy="1001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424E9BB-72CE-41BF-97C9-56F0E96699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4023" y="253638"/>
            <a:ext cx="8225066" cy="473621"/>
          </a:xfrm>
        </p:spPr>
        <p:txBody>
          <a:bodyPr/>
          <a:lstStyle/>
          <a:p>
            <a:r>
              <a:rPr lang="en-US" sz="2400">
                <a:solidFill>
                  <a:schemeClr val="tx1">
                    <a:lumMod val="65000"/>
                    <a:lumOff val="35000"/>
                  </a:schemeClr>
                </a:solidFill>
              </a:rPr>
              <a:t>NEW NEW NEW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DED8BA6-497A-47C9-ACD3-E9297D4B3C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38" y="3137500"/>
            <a:ext cx="867425" cy="576677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043305-18FE-4499-AD66-541A14B504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324" y="3140661"/>
            <a:ext cx="867425" cy="576677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105E0C6D-EB47-422B-8B52-14294DFC1B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473" r="20513" b="56620"/>
          <a:stretch/>
        </p:blipFill>
        <p:spPr>
          <a:xfrm>
            <a:off x="-368967" y="4611753"/>
            <a:ext cx="2188868" cy="2382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E962D7-70A4-4BA9-83AC-9A12F4AF93D0}"/>
              </a:ext>
            </a:extLst>
          </p:cNvPr>
          <p:cNvSpPr txBox="1"/>
          <p:nvPr/>
        </p:nvSpPr>
        <p:spPr>
          <a:xfrm rot="-180000">
            <a:off x="-248522" y="4939314"/>
            <a:ext cx="175059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UNCY"/>
                <a:ea typeface="Source Sans Pro"/>
                <a:cs typeface="+mn-cs"/>
              </a:rPr>
              <a:t> includes 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UNCY"/>
                <a:ea typeface="Source Sans Pro"/>
                <a:cs typeface="+mn-cs"/>
              </a:rPr>
              <a:t>medium 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UNCY"/>
                <a:ea typeface="Source Sans Pro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UNCY"/>
                <a:ea typeface="Source Sans Pro"/>
                <a:cs typeface="+mn-cs"/>
              </a:rPr>
              <a:t>t-shirt or bandanna!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43591354-9B5A-4DC3-84FA-EEAFC9542F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473" r="20513" b="56620"/>
          <a:stretch/>
        </p:blipFill>
        <p:spPr>
          <a:xfrm>
            <a:off x="5937585" y="1122595"/>
            <a:ext cx="2188868" cy="23822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1F3DC57-0CD8-4C94-859A-351C22B79786}"/>
              </a:ext>
            </a:extLst>
          </p:cNvPr>
          <p:cNvSpPr txBox="1"/>
          <p:nvPr/>
        </p:nvSpPr>
        <p:spPr>
          <a:xfrm rot="-180000">
            <a:off x="6158348" y="1460185"/>
            <a:ext cx="167038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UNCY"/>
                <a:ea typeface="Source Sans Pro"/>
                <a:cs typeface="+mn-cs"/>
              </a:rPr>
              <a:t>Each animal comes with an eco nation tag made from 100% recycled materials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9C88AB-3886-43FA-B236-863452BBC16B}"/>
              </a:ext>
            </a:extLst>
          </p:cNvPr>
          <p:cNvSpPr/>
          <p:nvPr/>
        </p:nvSpPr>
        <p:spPr>
          <a:xfrm>
            <a:off x="9893215" y="4364309"/>
            <a:ext cx="1921811" cy="2014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 descr="A group of stuffed animals&#10;&#10;Description automatically generated with medium confidence">
            <a:extLst>
              <a:ext uri="{FF2B5EF4-FFF2-40B4-BE49-F238E27FC236}">
                <a16:creationId xmlns:a16="http://schemas.microsoft.com/office/drawing/2014/main" id="{50613314-44FF-4089-9E57-16173203A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0000">
            <a:off x="9977819" y="4337044"/>
            <a:ext cx="1882746" cy="2257018"/>
          </a:xfrm>
          <a:prstGeom prst="rect">
            <a:avLst/>
          </a:prstGeom>
        </p:spPr>
      </p:pic>
      <p:pic>
        <p:nvPicPr>
          <p:cNvPr id="9" name="Picture 8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BEE0C44F-150D-468F-B363-826CC53843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56" y="203656"/>
            <a:ext cx="1178107" cy="52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8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133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Arimo</vt:lpstr>
      <vt:lpstr>BOUNCY</vt:lpstr>
      <vt:lpstr>Calibri</vt:lpstr>
      <vt:lpstr>Calibri Light</vt:lpstr>
      <vt:lpstr>Montserrat</vt:lpstr>
      <vt:lpstr>MV Boli</vt:lpstr>
      <vt:lpstr>Source Sans Pro</vt:lpstr>
      <vt:lpstr>Office Theme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Thom, Venus</dc:creator>
  <cp:lastModifiedBy>Wiese, Anna</cp:lastModifiedBy>
  <cp:revision>3</cp:revision>
  <dcterms:created xsi:type="dcterms:W3CDTF">2021-09-10T16:36:28Z</dcterms:created>
  <dcterms:modified xsi:type="dcterms:W3CDTF">2021-10-11T17:31:58Z</dcterms:modified>
</cp:coreProperties>
</file>